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633" r:id="rId38"/>
    <p:sldId id="345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655" r:id="rId61"/>
    <p:sldId id="594" r:id="rId62"/>
    <p:sldId id="596" r:id="rId63"/>
    <p:sldId id="653" r:id="rId64"/>
    <p:sldId id="598" r:id="rId65"/>
    <p:sldId id="649" r:id="rId66"/>
    <p:sldId id="639" r:id="rId67"/>
    <p:sldId id="615" r:id="rId68"/>
    <p:sldId id="616" r:id="rId69"/>
    <p:sldId id="617" r:id="rId70"/>
    <p:sldId id="619" r:id="rId71"/>
    <p:sldId id="618" r:id="rId72"/>
    <p:sldId id="320" r:id="rId73"/>
    <p:sldId id="599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633"/>
            <p14:sldId id="345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655"/>
            <p14:sldId id="594"/>
            <p14:sldId id="596"/>
            <p14:sldId id="653"/>
            <p14:sldId id="598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  <p14:sldId id="5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Worst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Best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8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98.wmf"/><Relationship Id="rId1" Type="http://schemas.openxmlformats.org/officeDocument/2006/relationships/image" Target="../media/image2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9.wmf"/><Relationship Id="rId4" Type="http://schemas.openxmlformats.org/officeDocument/2006/relationships/image" Target="../media/image11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2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5" Type="http://schemas.openxmlformats.org/officeDocument/2006/relationships/image" Target="../media/image116.wmf"/><Relationship Id="rId4" Type="http://schemas.openxmlformats.org/officeDocument/2006/relationships/image" Target="../media/image12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用最有感覺的圖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32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1.wmf"/><Relationship Id="rId5" Type="http://schemas.openxmlformats.org/officeDocument/2006/relationships/image" Target="../media/image35.png"/><Relationship Id="rId10" Type="http://schemas.openxmlformats.org/officeDocument/2006/relationships/oleObject" Target="../embeddings/oleObject26.bin"/><Relationship Id="rId4" Type="http://schemas.openxmlformats.org/officeDocument/2006/relationships/image" Target="../media/image34.png"/><Relationship Id="rId9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2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6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3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52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51.wmf"/><Relationship Id="rId5" Type="http://schemas.openxmlformats.org/officeDocument/2006/relationships/image" Target="../media/image54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53.png"/><Relationship Id="rId9" Type="http://schemas.openxmlformats.org/officeDocument/2006/relationships/image" Target="../media/image5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1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3.bin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44.bin"/><Relationship Id="rId4" Type="http://schemas.openxmlformats.org/officeDocument/2006/relationships/image" Target="../media/image73.png"/><Relationship Id="rId9" Type="http://schemas.openxmlformats.org/officeDocument/2006/relationships/image" Target="../media/image74.png"/><Relationship Id="rId14" Type="http://schemas.openxmlformats.org/officeDocument/2006/relationships/oleObject" Target="../embeddings/oleObject4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image" Target="../media/image77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0.e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5.wmf"/><Relationship Id="rId11" Type="http://schemas.openxmlformats.org/officeDocument/2006/relationships/image" Target="../media/image76.wmf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78.wmf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79.png"/><Relationship Id="rId9" Type="http://schemas.openxmlformats.org/officeDocument/2006/relationships/image" Target="../media/image82.emf"/><Relationship Id="rId14" Type="http://schemas.openxmlformats.org/officeDocument/2006/relationships/oleObject" Target="../embeddings/oleObject5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oleObject" Target="../embeddings/oleObject51.bin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2.bin"/><Relationship Id="rId5" Type="http://schemas.openxmlformats.org/officeDocument/2006/relationships/chart" Target="../charts/chart1.xml"/><Relationship Id="rId4" Type="http://schemas.openxmlformats.org/officeDocument/2006/relationships/image" Target="../media/image83.wmf"/><Relationship Id="rId9" Type="http://schemas.openxmlformats.org/officeDocument/2006/relationships/image" Target="../media/image8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chart" Target="../charts/chart2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chart" Target="../charts/chart3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6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9.pn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chart" Target="../charts/chart6.xml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3.bin"/><Relationship Id="rId9" Type="http://schemas.openxmlformats.org/officeDocument/2006/relationships/image" Target="../media/image10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chart" Target="../charts/chart7.xml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6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98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0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chart" Target="../charts/chart8.x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69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15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14.wmf"/><Relationship Id="rId5" Type="http://schemas.openxmlformats.org/officeDocument/2006/relationships/image" Target="../media/image118.emf"/><Relationship Id="rId15" Type="http://schemas.openxmlformats.org/officeDocument/2006/relationships/image" Target="../media/image116.wmf"/><Relationship Id="rId10" Type="http://schemas.openxmlformats.org/officeDocument/2006/relationships/oleObject" Target="../embeddings/oleObject72.bin"/><Relationship Id="rId4" Type="http://schemas.openxmlformats.org/officeDocument/2006/relationships/image" Target="../media/image117.emf"/><Relationship Id="rId9" Type="http://schemas.openxmlformats.org/officeDocument/2006/relationships/image" Target="../media/image113.wmf"/><Relationship Id="rId14" Type="http://schemas.openxmlformats.org/officeDocument/2006/relationships/oleObject" Target="../embeddings/oleObject7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79.bin"/><Relationship Id="rId3" Type="http://schemas.openxmlformats.org/officeDocument/2006/relationships/image" Target="../media/image117.emf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114.wmf"/><Relationship Id="rId4" Type="http://schemas.openxmlformats.org/officeDocument/2006/relationships/image" Target="../media/image118.e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119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84.bin"/><Relationship Id="rId3" Type="http://schemas.openxmlformats.org/officeDocument/2006/relationships/image" Target="../media/image124.emf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122.w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1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89.bin"/><Relationship Id="rId3" Type="http://schemas.openxmlformats.org/officeDocument/2006/relationships/image" Target="../media/image130.emf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28.wmf"/><Relationship Id="rId4" Type="http://schemas.openxmlformats.org/officeDocument/2006/relationships/image" Target="../media/image131.e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1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3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9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8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1.png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9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13" Type="http://schemas.openxmlformats.org/officeDocument/2006/relationships/image" Target="../media/image162.e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61.wmf"/><Relationship Id="rId17" Type="http://schemas.openxmlformats.org/officeDocument/2006/relationships/image" Target="../media/image166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65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8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image" Target="../media/image164.emf"/><Relationship Id="rId10" Type="http://schemas.openxmlformats.org/officeDocument/2006/relationships/image" Target="../media/image160.wmf"/><Relationship Id="rId4" Type="http://schemas.openxmlformats.org/officeDocument/2006/relationships/image" Target="../media/image157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6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68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0.png"/><Relationship Id="rId5" Type="http://schemas.openxmlformats.org/officeDocument/2006/relationships/image" Target="../media/image210.png"/><Relationship Id="rId4" Type="http://schemas.openxmlformats.org/officeDocument/2006/relationships/image" Target="../media/image1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178.png"/><Relationship Id="rId3" Type="http://schemas.openxmlformats.org/officeDocument/2006/relationships/image" Target="../media/image176.png"/><Relationship Id="rId7" Type="http://schemas.openxmlformats.org/officeDocument/2006/relationships/image" Target="../media/image28.wmf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00.bin"/><Relationship Id="rId11" Type="http://schemas.openxmlformats.org/officeDocument/2006/relationships/oleObject" Target="../embeddings/oleObject103.bin"/><Relationship Id="rId5" Type="http://schemas.openxmlformats.org/officeDocument/2006/relationships/image" Target="../media/image18.wmf"/><Relationship Id="rId10" Type="http://schemas.openxmlformats.org/officeDocument/2006/relationships/image" Target="../media/image177.png"/><Relationship Id="rId4" Type="http://schemas.openxmlformats.org/officeDocument/2006/relationships/oleObject" Target="../embeddings/oleObject99.bin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7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13" Type="http://schemas.openxmlformats.org/officeDocument/2006/relationships/image" Target="../media/image178.png"/><Relationship Id="rId3" Type="http://schemas.openxmlformats.org/officeDocument/2006/relationships/image" Target="../media/image176.png"/><Relationship Id="rId7" Type="http://schemas.openxmlformats.org/officeDocument/2006/relationships/image" Target="../media/image28.wmf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05.bin"/><Relationship Id="rId11" Type="http://schemas.openxmlformats.org/officeDocument/2006/relationships/oleObject" Target="../embeddings/oleObject108.bin"/><Relationship Id="rId5" Type="http://schemas.openxmlformats.org/officeDocument/2006/relationships/image" Target="../media/image18.wmf"/><Relationship Id="rId10" Type="http://schemas.openxmlformats.org/officeDocument/2006/relationships/image" Target="../media/image177.png"/><Relationship Id="rId4" Type="http://schemas.openxmlformats.org/officeDocument/2006/relationships/oleObject" Target="../embeddings/oleObject104.bin"/><Relationship Id="rId9" Type="http://schemas.openxmlformats.org/officeDocument/2006/relationships/oleObject" Target="../embeddings/oleObject107.bin"/><Relationship Id="rId14" Type="http://schemas.openxmlformats.org/officeDocument/2006/relationships/image" Target="../media/image1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5.wmf"/><Relationship Id="rId5" Type="http://schemas.openxmlformats.org/officeDocument/2006/relationships/image" Target="../media/image27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6.png"/><Relationship Id="rId9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0.wmf"/><Relationship Id="rId3" Type="http://schemas.openxmlformats.org/officeDocument/2006/relationships/image" Target="../media/image32.png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9.wmf"/><Relationship Id="rId5" Type="http://schemas.openxmlformats.org/officeDocument/2006/relationships/image" Target="../media/image18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1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2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3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Multi-Cut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7947345" y="920889"/>
            <a:ext cx="24006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現行鋼筋配置示意圖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819104" y="3369509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3243" y="173352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59389"/>
              </p:ext>
            </p:extLst>
          </p:nvPr>
        </p:nvGraphicFramePr>
        <p:xfrm>
          <a:off x="7817770" y="2556952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0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17770" y="2556952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971776"/>
              </p:ext>
            </p:extLst>
          </p:nvPr>
        </p:nvGraphicFramePr>
        <p:xfrm>
          <a:off x="7817770" y="3313257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1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7770" y="3313257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7538489" y="3838357"/>
            <a:ext cx="0" cy="19599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793464"/>
              </p:ext>
            </p:extLst>
          </p:nvPr>
        </p:nvGraphicFramePr>
        <p:xfrm>
          <a:off x="7817770" y="4437340"/>
          <a:ext cx="3733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2" name="Equation" r:id="rId9" imgW="3733560" imgH="761760" progId="Equation.DSMT4">
                  <p:embed/>
                </p:oleObj>
              </mc:Choice>
              <mc:Fallback>
                <p:oleObj name="Equation" r:id="rId9" imgW="373356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17770" y="4437340"/>
                        <a:ext cx="37338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7538494" y="3118357"/>
            <a:ext cx="0" cy="72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4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5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6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7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73994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98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99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00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01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- Flexural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382" y="1731600"/>
            <a:ext cx="6095238" cy="4571429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Optimization vs </a:t>
            </a:r>
            <a:r>
              <a:rPr lang="en-US" altLang="zh-TW" dirty="0" smtClean="0"/>
              <a:t>Convention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489902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25344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27264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25344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77327" y="5061608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477689" y="5270786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0400" y="15804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72077" y="2856163"/>
            <a:ext cx="13298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5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6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Slope </a:t>
            </a:r>
            <a:r>
              <a:rPr lang="en-US" altLang="zh-TW" dirty="0">
                <a:solidFill>
                  <a:schemeClr val="accent2"/>
                </a:solidFill>
              </a:rPr>
              <a:t>Large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Slope </a:t>
            </a: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0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05630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1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3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4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5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6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7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8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287841"/>
              </p:ext>
            </p:extLst>
          </p:nvPr>
        </p:nvGraphicFramePr>
        <p:xfrm>
          <a:off x="4662506" y="777322"/>
          <a:ext cx="1473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9" name="Equation" r:id="rId10" imgW="1473120" imgH="672840" progId="Equation.DSMT4">
                  <p:embed/>
                </p:oleObj>
              </mc:Choice>
              <mc:Fallback>
                <p:oleObj name="Equation" r:id="rId10" imgW="1473120" imgH="67284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62506" y="777322"/>
                        <a:ext cx="14732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750551"/>
              </p:ext>
            </p:extLst>
          </p:nvPr>
        </p:nvGraphicFramePr>
        <p:xfrm>
          <a:off x="6819202" y="961472"/>
          <a:ext cx="1397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0" name="Equation" r:id="rId12" imgW="1396800" imgH="304560" progId="Equation.DSMT4">
                  <p:embed/>
                </p:oleObj>
              </mc:Choice>
              <mc:Fallback>
                <p:oleObj name="Equation" r:id="rId12" imgW="139680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19202" y="961472"/>
                        <a:ext cx="1397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082340"/>
              </p:ext>
            </p:extLst>
          </p:nvPr>
        </p:nvGraphicFramePr>
        <p:xfrm>
          <a:off x="8974549" y="555072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1" name="Equation" r:id="rId14" imgW="2552400" imgH="1117440" progId="Equation.DSMT4">
                  <p:embed/>
                </p:oleObj>
              </mc:Choice>
              <mc:Fallback>
                <p:oleObj name="Equation" r:id="rId14" imgW="2552400" imgH="111744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974549" y="555072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65414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1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209804"/>
              </p:ext>
            </p:extLst>
          </p:nvPr>
        </p:nvGraphicFramePr>
        <p:xfrm>
          <a:off x="10596000" y="3983521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2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983521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接點 8"/>
          <p:cNvCxnSpPr/>
          <p:nvPr/>
        </p:nvCxnSpPr>
        <p:spPr>
          <a:xfrm>
            <a:off x="2286000" y="321103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286000" y="4104171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499730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5938"/>
              </p:ext>
            </p:extLst>
          </p:nvPr>
        </p:nvGraphicFramePr>
        <p:xfrm>
          <a:off x="10596000" y="30903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3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30903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/>
              <a:t>Bottom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040540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9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18374"/>
              </p:ext>
            </p:extLst>
          </p:nvPr>
        </p:nvGraphicFramePr>
        <p:xfrm>
          <a:off x="10596000" y="2314207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0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2314207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030819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243485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838895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899077"/>
              </p:ext>
            </p:extLst>
          </p:nvPr>
        </p:nvGraphicFramePr>
        <p:xfrm>
          <a:off x="10596000" y="1910169"/>
          <a:ext cx="863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1" name="Equation" r:id="rId8" imgW="863280" imgH="241200" progId="Equation.DSMT4">
                  <p:embed/>
                </p:oleObj>
              </mc:Choice>
              <mc:Fallback>
                <p:oleObj name="Equation" r:id="rId8" imgW="86328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0169"/>
                        <a:ext cx="863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2400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More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Total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34154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9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718362"/>
              </p:ext>
            </p:extLst>
          </p:nvPr>
        </p:nvGraphicFramePr>
        <p:xfrm>
          <a:off x="10596000" y="3292408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0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292408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81762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3413058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3987224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47294"/>
              </p:ext>
            </p:extLst>
          </p:nvPr>
        </p:nvGraphicFramePr>
        <p:xfrm>
          <a:off x="10583863" y="269657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1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83863" y="269657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9923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6834911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Fix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#10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403346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8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986854" cy="1311128"/>
          </a:xfrm>
        </p:spPr>
        <p:txBody>
          <a:bodyPr/>
          <a:lstStyle/>
          <a:p>
            <a:r>
              <a:rPr lang="en-US" altLang="zh-TW" dirty="0" smtClean="0"/>
              <a:t>Convention </a:t>
            </a:r>
            <a:r>
              <a:rPr lang="en-US" altLang="zh-TW" dirty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583999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657203"/>
            <a:ext cx="1548000" cy="252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36197" y="2584004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318188"/>
            <a:ext cx="610653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318188"/>
            <a:ext cx="666000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Different Stories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79777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3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8452884" y="1807535"/>
            <a:ext cx="839972" cy="839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8216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521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2648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5521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2840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2648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39203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918204" y="1748212"/>
            <a:ext cx="6086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5907"/>
              </p:ext>
            </p:extLst>
          </p:nvPr>
        </p:nvGraphicFramePr>
        <p:xfrm>
          <a:off x="3511336" y="1333157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2" name="Equation" r:id="rId4" imgW="1422360" imgH="380880" progId="Equation.DSMT4">
                  <p:embed/>
                </p:oleObj>
              </mc:Choice>
              <mc:Fallback>
                <p:oleObj name="Equation" r:id="rId4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1336" y="1333157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6823079" y="2715848"/>
            <a:ext cx="5197898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Meet Specifications</a:t>
            </a:r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85514"/>
              </p:ext>
            </p:extLst>
          </p:nvPr>
        </p:nvGraphicFramePr>
        <p:xfrm>
          <a:off x="4188806" y="3514351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3" name="Equation" r:id="rId6" imgW="291960" imgH="241200" progId="Equation.DSMT4">
                  <p:embed/>
                </p:oleObj>
              </mc:Choice>
              <mc:Fallback>
                <p:oleObj name="Equation" r:id="rId6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88806" y="3514351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872163"/>
              </p:ext>
            </p:extLst>
          </p:nvPr>
        </p:nvGraphicFramePr>
        <p:xfrm>
          <a:off x="2460350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4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0350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86569"/>
              </p:ext>
            </p:extLst>
          </p:nvPr>
        </p:nvGraphicFramePr>
        <p:xfrm>
          <a:off x="4016958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5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16958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Shear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25718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8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663602"/>
              </p:ext>
            </p:extLst>
          </p:nvPr>
        </p:nvGraphicFramePr>
        <p:xfrm>
          <a:off x="10583863" y="2239776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9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83863" y="2239776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2286000" y="215840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36042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286000" y="256245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7022"/>
              </p:ext>
            </p:extLst>
          </p:nvPr>
        </p:nvGraphicFramePr>
        <p:xfrm>
          <a:off x="10596000" y="1917102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0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7102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977800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8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8739080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169606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1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79835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8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38435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374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2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537936"/>
              </p:ext>
            </p:extLst>
          </p:nvPr>
        </p:nvGraphicFramePr>
        <p:xfrm>
          <a:off x="7122185" y="4751455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4" name="Equation" r:id="rId9" imgW="342720" imgH="241200" progId="Equation.DSMT4">
                  <p:embed/>
                </p:oleObj>
              </mc:Choice>
              <mc:Fallback>
                <p:oleObj name="Equation" r:id="rId9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22185" y="4751455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50419"/>
              </p:ext>
            </p:extLst>
          </p:nvPr>
        </p:nvGraphicFramePr>
        <p:xfrm>
          <a:off x="804412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5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4412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323810"/>
              </p:ext>
            </p:extLst>
          </p:nvPr>
        </p:nvGraphicFramePr>
        <p:xfrm>
          <a:off x="881366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6" name="Equation" r:id="rId13" imgW="190440" imgH="609480" progId="Equation.DSMT4">
                  <p:embed/>
                </p:oleObj>
              </mc:Choice>
              <mc:Fallback>
                <p:oleObj name="Equation" r:id="rId13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1366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062075"/>
              </p:ext>
            </p:extLst>
          </p:nvPr>
        </p:nvGraphicFramePr>
        <p:xfrm>
          <a:off x="9583205" y="456730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7" name="Equation" r:id="rId15" imgW="203040" imgH="609480" progId="Equation.DSMT4">
                  <p:embed/>
                </p:oleObj>
              </mc:Choice>
              <mc:Fallback>
                <p:oleObj name="Equation" r:id="rId1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583205" y="456730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255800"/>
              </p:ext>
            </p:extLst>
          </p:nvPr>
        </p:nvGraphicFramePr>
        <p:xfrm>
          <a:off x="1036544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8" name="Equation" r:id="rId17" imgW="190440" imgH="609480" progId="Equation.DSMT4">
                  <p:embed/>
                </p:oleObj>
              </mc:Choice>
              <mc:Fallback>
                <p:oleObj name="Equation" r:id="rId1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36544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397428"/>
              </p:ext>
            </p:extLst>
          </p:nvPr>
        </p:nvGraphicFramePr>
        <p:xfrm>
          <a:off x="11134986" y="4751455"/>
          <a:ext cx="596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9" name="Equation" r:id="rId19" imgW="596880" imgH="241200" progId="Equation.DSMT4">
                  <p:embed/>
                </p:oleObj>
              </mc:Choice>
              <mc:Fallback>
                <p:oleObj name="Equation" r:id="rId19" imgW="596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134986" y="4751455"/>
                        <a:ext cx="596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000"/>
            <a:ext cx="6095238" cy="457142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601211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61857"/>
            <a:ext cx="450000" cy="1576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4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73136" y="6319524"/>
            <a:ext cx="1473417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(ATC-40, 1996)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343673" y="6319524"/>
            <a:ext cx="22259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(Chopra &amp;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Goel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2001)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84818" y="6319524"/>
            <a:ext cx="1613583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Kunnath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2004)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  <p:bldP spid="18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/>
              <a:t>Capacity Spectrum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8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9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70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71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74616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72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Mode1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9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0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1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2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531932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3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1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2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3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4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99940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38800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1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2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3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4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36199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0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5998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2000" y="1573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8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0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1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2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50250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2" name="Equation" r:id="rId4" imgW="2311200" imgH="609480" progId="Equation.DSMT4">
                  <p:embed/>
                </p:oleObj>
              </mc:Choice>
              <mc:Fallback>
                <p:oleObj name="Equation" r:id="rId4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44374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7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84121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90052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600"/>
            <a:ext cx="6095238" cy="45714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1" y="2003427"/>
            <a:ext cx="2721771" cy="338554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(</a:t>
            </a:r>
            <a:r>
              <a:rPr lang="en-US" altLang="zh-TW" sz="1600" dirty="0" err="1"/>
              <a:t>Vamvatsikos</a:t>
            </a:r>
            <a:r>
              <a:rPr lang="en-US" altLang="zh-TW" sz="1600" dirty="0"/>
              <a:t> &amp; Cornell, 2002)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95522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3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41458" y="1714470"/>
            <a:ext cx="245470" cy="41514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086126" y="1714470"/>
            <a:ext cx="1054476" cy="4151491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140603" y="1714471"/>
            <a:ext cx="3943482" cy="4151490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465" y="1417751"/>
            <a:ext cx="6094800" cy="48898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7697424" y="2306612"/>
            <a:ext cx="835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Elastic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3787" y="3387190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Non-Negative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6583" y="338719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Equal displacement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89647" y="4467769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Negative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86583" y="4467769"/>
            <a:ext cx="1207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Softening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6583" y="2306612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Match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8717809" y="2506667"/>
            <a:ext cx="68387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717809" y="3587245"/>
            <a:ext cx="68387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717809" y="4667824"/>
            <a:ext cx="6838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262684" y="6316330"/>
            <a:ext cx="2410403" cy="307777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(</a:t>
            </a:r>
            <a:r>
              <a:rPr lang="en-US" altLang="zh-TW" sz="1400" dirty="0" err="1"/>
              <a:t>Vamvatsikos</a:t>
            </a:r>
            <a:r>
              <a:rPr lang="en-US" altLang="zh-TW" sz="1400" dirty="0"/>
              <a:t> &amp; Cornell, 2002)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4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7" grpId="0" animBg="1"/>
      <p:bldP spid="14" grpId="0"/>
      <p:bldP spid="16" grpId="0"/>
      <p:bldP spid="19" grpId="0"/>
      <p:bldP spid="21" grpId="0"/>
      <p:bldP spid="23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IDA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- Flexural</a:t>
            </a:r>
          </a:p>
          <a:p>
            <a:r>
              <a:rPr lang="fr-FR" altLang="zh-TW" dirty="0"/>
              <a:t>- Shear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Method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84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85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86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87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88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2" name="TextBox 4"/>
          <p:cNvSpPr txBox="1"/>
          <p:nvPr/>
        </p:nvSpPr>
        <p:spPr>
          <a:xfrm>
            <a:off x="6825721" y="3211609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00" y="15264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33202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840503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 smtClean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 smtClean="0">
                          <a:effectLst/>
                        </a:rPr>
                        <a:t>0.80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78687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73258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1.40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solidFill>
                            <a:schemeClr val="accent1"/>
                          </a:solidFill>
                          <a:effectLst/>
                        </a:rPr>
                        <a:t>2.20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2.58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2.49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1.87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solidFill>
                            <a:schemeClr val="accent1"/>
                          </a:solidFill>
                          <a:effectLst/>
                        </a:rPr>
                        <a:t>2.10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2.00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44437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5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Effect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Shear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Low Seismic</a:t>
            </a:r>
          </a:p>
          <a:p>
            <a:r>
              <a:rPr lang="fr-FR" dirty="0"/>
              <a:t>- Long Span</a:t>
            </a:r>
          </a:p>
          <a:p>
            <a:r>
              <a:rPr lang="fr-FR" dirty="0"/>
              <a:t>- Short L</a:t>
            </a:r>
            <a:r>
              <a:rPr lang="fr-FR" baseline="-25000" dirty="0"/>
              <a:t>d</a:t>
            </a:r>
          </a:p>
          <a:p>
            <a:r>
              <a:rPr lang="fr-FR" dirty="0"/>
              <a:t>- Small d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Capacity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Tradition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最佳化梁鋼筋配置示意圖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49421" y="2269864"/>
            <a:ext cx="250287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699708" y="2269864"/>
            <a:ext cx="849854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5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6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7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3" name="Equation" r:id="rId10" imgW="1422360" imgH="380880" progId="Equation.DSMT4">
                  <p:embed/>
                </p:oleObj>
              </mc:Choice>
              <mc:Fallback>
                <p:oleObj name="Equation" r:id="rId10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4" name="Equation" r:id="rId12" imgW="2552400" imgH="1117440" progId="Equation.DSMT4">
                  <p:embed/>
                </p:oleObj>
              </mc:Choice>
              <mc:Fallback>
                <p:oleObj name="Equation" r:id="rId12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5" name="Equation" r:id="rId14" imgW="2641320" imgH="850680" progId="Equation.DSMT4">
                  <p:embed/>
                </p:oleObj>
              </mc:Choice>
              <mc:Fallback>
                <p:oleObj name="Equation" r:id="rId14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15790</TotalTime>
  <Words>1500</Words>
  <Application>Microsoft Office PowerPoint</Application>
  <PresentationFormat>寬螢幕</PresentationFormat>
  <Paragraphs>691</Paragraphs>
  <Slides>70</Slides>
  <Notes>23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70</vt:i4>
      </vt:variant>
    </vt:vector>
  </HeadingPairs>
  <TitlesOfParts>
    <vt:vector size="81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909</cp:revision>
  <dcterms:created xsi:type="dcterms:W3CDTF">2015-10-12T10:51:44Z</dcterms:created>
  <dcterms:modified xsi:type="dcterms:W3CDTF">2019-06-25T05:48:45Z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